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Default ContentType="image/png" Extension="png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theme+xml" PartName="/ppt/theme/theme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notesMaster+xml" PartName="/ppt/notesMasters/notes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Default ContentType="image/vnd.ms-photo" Extension="wdp"/>
  <Override ContentType="application/vnd.openxmlformats-officedocument.presentationml.slideLayout+xml" PartName="/ppt/slideLayouts/slideLayout10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2" r:id="rId4"/>
    <p:sldId id="258" r:id="rId5"/>
    <p:sldId id="263" r:id="rId6"/>
    <p:sldId id="259" r:id="rId7"/>
    <p:sldId id="264" r:id="rId8"/>
    <p:sldId id="260" r:id="rId9"/>
    <p:sldId id="265" r:id="rId10"/>
    <p:sldId id="261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94434" autoAdjust="0"/>
  </p:normalViewPr>
  <p:slideViewPr>
    <p:cSldViewPr snapToGrid="0" showGuides="1">
      <p:cViewPr>
        <p:scale>
          <a:sx n="30" d="100"/>
          <a:sy n="30" d="100"/>
        </p:scale>
        <p:origin x="-1644" y="-9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EC1141-1F42-47E6-809D-20AC339494C8}" type="datetimeFigureOut">
              <a:rPr lang="ru-RU" smtClean="0"/>
              <a:pPr/>
              <a:t>03.06.2022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EAFF0-EC74-4521-82F6-B6275EC35A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3669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EAFF0-EC74-4521-82F6-B6275EC35A1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7179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EAFF0-EC74-4521-82F6-B6275EC35A1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7679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EAFF0-EC74-4521-82F6-B6275EC35A17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4527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EAFF0-EC74-4521-82F6-B6275EC35A17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9252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EAFF0-EC74-4521-82F6-B6275EC35A17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9653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EAFF0-EC74-4521-82F6-B6275EC35A17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81771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EAFF0-EC74-4521-82F6-B6275EC35A17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8948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0AB3-55AE-4275-A169-C3A8EFAD3346}" type="datetimeFigureOut">
              <a:rPr lang="ru-RU" smtClean="0"/>
              <a:pPr/>
              <a:t>03.06.2022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B94E-39E3-46C8-9703-945DE9C8BC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105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0AB3-55AE-4275-A169-C3A8EFAD3346}" type="datetimeFigureOut">
              <a:rPr lang="ru-RU" smtClean="0"/>
              <a:pPr/>
              <a:t>03.06.2022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B94E-39E3-46C8-9703-945DE9C8BC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9887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0AB3-55AE-4275-A169-C3A8EFAD3346}" type="datetimeFigureOut">
              <a:rPr lang="ru-RU" smtClean="0"/>
              <a:pPr/>
              <a:t>03.06.2022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B94E-39E3-46C8-9703-945DE9C8BC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3637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0AB3-55AE-4275-A169-C3A8EFAD3346}" type="datetimeFigureOut">
              <a:rPr lang="ru-RU" smtClean="0"/>
              <a:pPr/>
              <a:t>03.06.2022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B94E-39E3-46C8-9703-945DE9C8BC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857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0AB3-55AE-4275-A169-C3A8EFAD3346}" type="datetimeFigureOut">
              <a:rPr lang="ru-RU" smtClean="0"/>
              <a:pPr/>
              <a:t>03.06.2022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B94E-39E3-46C8-9703-945DE9C8BC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7972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0AB3-55AE-4275-A169-C3A8EFAD3346}" type="datetimeFigureOut">
              <a:rPr lang="ru-RU" smtClean="0"/>
              <a:pPr/>
              <a:t>03.06.2022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B94E-39E3-46C8-9703-945DE9C8BC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3913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0AB3-55AE-4275-A169-C3A8EFAD3346}" type="datetimeFigureOut">
              <a:rPr lang="ru-RU" smtClean="0"/>
              <a:pPr/>
              <a:t>03.06.2022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B94E-39E3-46C8-9703-945DE9C8BC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4942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0AB3-55AE-4275-A169-C3A8EFAD3346}" type="datetimeFigureOut">
              <a:rPr lang="ru-RU" smtClean="0"/>
              <a:pPr/>
              <a:t>03.06.2022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B94E-39E3-46C8-9703-945DE9C8BC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82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0AB3-55AE-4275-A169-C3A8EFAD3346}" type="datetimeFigureOut">
              <a:rPr lang="ru-RU" smtClean="0"/>
              <a:pPr/>
              <a:t>03.06.2022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B94E-39E3-46C8-9703-945DE9C8BC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7814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0AB3-55AE-4275-A169-C3A8EFAD3346}" type="datetimeFigureOut">
              <a:rPr lang="ru-RU" smtClean="0"/>
              <a:pPr/>
              <a:t>03.06.2022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B94E-39E3-46C8-9703-945DE9C8BC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1941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0AB3-55AE-4275-A169-C3A8EFAD3346}" type="datetimeFigureOut">
              <a:rPr lang="ru-RU" smtClean="0"/>
              <a:pPr/>
              <a:t>03.06.2022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B94E-39E3-46C8-9703-945DE9C8BC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849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90AB3-55AE-4275-A169-C3A8EFAD3346}" type="datetimeFigureOut">
              <a:rPr lang="ru-RU" smtClean="0"/>
              <a:pPr/>
              <a:t>03.06.2022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4B94E-39E3-46C8-9703-945DE9C8BC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8660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8" Target="../media/image6.png" Type="http://schemas.openxmlformats.org/officeDocument/2006/relationships/image"/><Relationship Id="rId3" Target="../media/image2.jpeg" Type="http://schemas.openxmlformats.org/officeDocument/2006/relationships/image"/><Relationship Id="rId7" Target="../media/image5.pn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2.xml" Type="http://schemas.openxmlformats.org/officeDocument/2006/relationships/slideLayout"/><Relationship Id="rId6" Target="../media/hdphoto1.wdp" Type="http://schemas.microsoft.com/office/2007/relationships/hdphoto"/><Relationship Id="rId5" Target="../media/image4.png" Type="http://schemas.openxmlformats.org/officeDocument/2006/relationships/image"/><Relationship Id="rId4" Target="../media/image3.png" Type="http://schemas.openxmlformats.org/officeDocument/2006/relationships/image"/></Relationships>
</file>

<file path=ppt/slides/_rels/slide3.xml.rels><?xml version="1.0" encoding="UTF-8" standalone="yes" ?><Relationships xmlns="http://schemas.openxmlformats.org/package/2006/relationships"><Relationship Id="rId3" Target="../media/image7.jpeg" Type="http://schemas.openxmlformats.org/officeDocument/2006/relationships/image"/><Relationship Id="rId2" Target="../notesSlides/notesSlide2.xml" Type="http://schemas.openxmlformats.org/officeDocument/2006/relationships/notesSlide"/><Relationship Id="rId1" Target="../slideLayouts/slideLayout7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3" Target="../media/image1.jpeg" Type="http://schemas.openxmlformats.org/officeDocument/2006/relationships/image"/><Relationship Id="rId7" Target="../media/image10.png" Type="http://schemas.openxmlformats.org/officeDocument/2006/relationships/image"/><Relationship Id="rId2" Target="../notesSlides/notesSlide3.xml" Type="http://schemas.openxmlformats.org/officeDocument/2006/relationships/notesSlide"/><Relationship Id="rId1" Target="../slideLayouts/slideLayout2.xml" Type="http://schemas.openxmlformats.org/officeDocument/2006/relationships/slideLayout"/><Relationship Id="rId6" Target="../media/image6.png" Type="http://schemas.openxmlformats.org/officeDocument/2006/relationships/image"/><Relationship Id="rId5" Target="../media/image9.png" Type="http://schemas.openxmlformats.org/officeDocument/2006/relationships/image"/><Relationship Id="rId4" Target="../media/image8.png" Type="http://schemas.openxmlformats.org/officeDocument/2006/relationships/image"/></Relationships>
</file>

<file path=ppt/slides/_rels/slide5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8" Target="../media/image5.png" Type="http://schemas.openxmlformats.org/officeDocument/2006/relationships/image"/><Relationship Id="rId3" Target="../media/image1.jpeg" Type="http://schemas.openxmlformats.org/officeDocument/2006/relationships/image"/><Relationship Id="rId7" Target="../media/hdphoto1.wdp" Type="http://schemas.microsoft.com/office/2007/relationships/hdphoto"/><Relationship Id="rId2" Target="../notesSlides/notesSlide4.xml" Type="http://schemas.openxmlformats.org/officeDocument/2006/relationships/notesSlide"/><Relationship Id="rId1" Target="../slideLayouts/slideLayout2.xml" Type="http://schemas.openxmlformats.org/officeDocument/2006/relationships/slideLayout"/><Relationship Id="rId6" Target="../media/image13.png" Type="http://schemas.openxmlformats.org/officeDocument/2006/relationships/image"/><Relationship Id="rId5" Target="../media/image12.png" Type="http://schemas.openxmlformats.org/officeDocument/2006/relationships/image"/><Relationship Id="rId4" Target="../media/image11.png" Type="http://schemas.openxmlformats.org/officeDocument/2006/relationships/image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 ?><Relationships xmlns="http://schemas.openxmlformats.org/package/2006/relationships"><Relationship Id="rId3" Target="../media/image1.jpeg" Type="http://schemas.openxmlformats.org/officeDocument/2006/relationships/image"/><Relationship Id="rId7" Target="../media/image17.png" Type="http://schemas.openxmlformats.org/officeDocument/2006/relationships/image"/><Relationship Id="rId2" Target="../notesSlides/notesSlide6.xml" Type="http://schemas.openxmlformats.org/officeDocument/2006/relationships/notesSlide"/><Relationship Id="rId1" Target="../slideLayouts/slideLayout2.xml" Type="http://schemas.openxmlformats.org/officeDocument/2006/relationships/slideLayout"/><Relationship Id="rId6" Target="../media/image12.png" Type="http://schemas.openxmlformats.org/officeDocument/2006/relationships/image"/><Relationship Id="rId5" Target="../media/image16.png" Type="http://schemas.openxmlformats.org/officeDocument/2006/relationships/image"/><Relationship Id="rId4" Target="../media/image15.png" Type="http://schemas.openxmlformats.org/officeDocument/2006/relationships/image"/></Relationships>
</file>

<file path=ppt/slides/_rels/slide9.xml.rels><?xml version="1.0" encoding="UTF-8" standalone="yes" ?><Relationships xmlns="http://schemas.openxmlformats.org/package/2006/relationships"><Relationship Id="rId3" Target="../media/image7.jpeg" Type="http://schemas.openxmlformats.org/officeDocument/2006/relationships/image"/><Relationship Id="rId2" Target="../notesSlides/notesSlide7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spc="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Дикие животные и их детеныши</a:t>
            </a:r>
            <a:endParaRPr lang="ru-RU" b="1" spc="60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503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://900igr.net/datas/okruzhajuschij-mir/Kto-zhivjot-v-lesu/0019-019-Kto-sprjatalsja-v-lesu.jpg" id="5122" name="Picture 2"/>
          <p:cNvPicPr>
            <a:picLocks noChangeArrowheads="1" noChangeAspect="1"/>
          </p:cNvPicPr>
          <p:nvPr/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3" r="46"/>
          <a:stretch/>
        </p:blipFill>
        <p:spPr bwMode="auto">
          <a:xfrm>
            <a:off x="0" y="0"/>
            <a:ext cx="12192000" cy="6813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1193199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8700" y="1253331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Молодцы!</a:t>
            </a:r>
          </a:p>
          <a:p>
            <a:pPr marL="0" indent="0" algn="ctr">
              <a:buNone/>
            </a:pPr>
            <a:endParaRPr lang="ru-RU" sz="60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ru-RU" sz="6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Спасибо за внимание! </a:t>
            </a:r>
            <a:endParaRPr lang="ru-RU" sz="60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371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cstate="print"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descr="https://dreem-pics.com/uploads/posts/2017-03/1490575069_dikie-zhivotnye-lesa-3.jpg" id="1026" name="Picture 2"/>
          <p:cNvPicPr>
            <a:picLocks noChangeArrowheads="1" noChangeAspect="1" noGrp="1"/>
          </p:cNvPicPr>
          <p:nvPr>
            <p:ph idx="1"/>
          </p:nvPr>
        </p:nvPicPr>
        <p:blipFill rotWithShape="1">
          <a:blip cstate="print"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34"/>
          <a:stretch/>
        </p:blipFill>
        <p:spPr bwMode="auto">
          <a:xfrm>
            <a:off x="3666045" y="191089"/>
            <a:ext cx="4255883" cy="3237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descr="https://ot2do6.ru/uploads/posts/2014-08/1408971566_logika2.jpg" id="1028" name="Picture 4"/>
          <p:cNvPicPr>
            <a:picLocks noChangeArrowheads="1" noChangeAspect="1"/>
          </p:cNvPicPr>
          <p:nvPr/>
        </p:nvPicPr>
        <p:blipFill rotWithShape="1">
          <a:blip cstate="print"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ackgroundRemoval b="95500" l="5250" r="20125" t="68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b="98" r="-360"/>
          <a:stretch/>
        </p:blipFill>
        <p:spPr bwMode="auto">
          <a:xfrm>
            <a:off x="8438542" y="3552085"/>
            <a:ext cx="2282757" cy="280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descr="https://ot2do6.ru/uploads/posts/2014-08/1408971566_logika2.jpg" id="1036" name="Picture 12"/>
          <p:cNvPicPr>
            <a:picLocks noChangeArrowheads="1" noChangeAspect="1"/>
          </p:cNvPicPr>
          <p:nvPr/>
        </p:nvPicPr>
        <p:blipFill rotWithShape="1">
          <a:blip cstate="print" r:embed="rId7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247" l="60438" r="25083" t="68101"/>
          <a:stretch/>
        </p:blipFill>
        <p:spPr bwMode="auto">
          <a:xfrm>
            <a:off x="4608931" y="3552085"/>
            <a:ext cx="2159298" cy="298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descr="https://ot2do6.ru/uploads/posts/2014-08/1408971566_logika2.jpg" id="8" name="Picture 8"/>
          <p:cNvPicPr>
            <a:picLocks noChangeArrowheads="1" noChangeAspect="1"/>
          </p:cNvPicPr>
          <p:nvPr/>
        </p:nvPicPr>
        <p:blipFill rotWithShape="1">
          <a:blip cstate="print" r:embed="rId8">
            <a:clrChange>
              <a:clrFrom>
                <a:srgbClr val="9DCDD9"/>
              </a:clrFrom>
              <a:clrTo>
                <a:srgbClr val="9DCDD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148" l="25153" r="60074" t="69246"/>
          <a:stretch/>
        </p:blipFill>
        <p:spPr bwMode="auto">
          <a:xfrm>
            <a:off x="822948" y="3602406"/>
            <a:ext cx="2115670" cy="2750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69043287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evtFilter="cancelBubble" fill="hold" id="2" nodeType="interactiveSeq" restart="whenNotActive">
                <p:stCondLst>
                  <p:cond delay="0" evt="onClick">
                    <p:tgtEl>
                      <p:spTgt spid="1028"/>
                    </p:tgtEl>
                  </p:cond>
                </p:stCondLst>
                <p:endSync delay="0" evt="end">
                  <p:rtn val="all"/>
                </p:endSync>
                <p:childTnLst>
                  <p:par>
                    <p:cTn fill="hold" id="3">
                      <p:stCondLst>
                        <p:cond delay="0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2000" fill="hold" id="6"/>
                                        <p:tgtEl>
                                          <p:spTgt spid="10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delay="0" evt="onClick">
                  <p:tgtEl>
                    <p:spTgt spid="1028"/>
                  </p:tgtEl>
                </p:cond>
              </p:nextCondLst>
            </p:seq>
            <p:seq concurrent="1" nextAc="seek">
              <p:cTn evtFilter="cancelBubble" fill="hold" id="7" nodeType="interactiveSeq" restart="whenNotActive">
                <p:stCondLst>
                  <p:cond delay="0" evt="onClick">
                    <p:tgtEl>
                      <p:spTgt spid="1036"/>
                    </p:tgtEl>
                  </p:cond>
                </p:stCondLst>
                <p:endSync delay="0" evt="end">
                  <p:rtn val="all"/>
                </p:endSync>
                <p:childTnLst>
                  <p:par>
                    <p:cTn fill="hold" id="8">
                      <p:stCondLst>
                        <p:cond delay="0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xit" presetID="31" presetSubtype="0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dur="1000" id="11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id="12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id="13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filter="fade" transition="out">
                                      <p:cBhvr>
                                        <p:cTn dur="1000" id="14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delay="0" evt="onClick">
                  <p:tgtEl>
                    <p:spTgt spid="1036"/>
                  </p:tgtEl>
                </p:cond>
              </p:nextCondLst>
            </p:seq>
            <p:seq concurrent="1" nextAc="seek">
              <p:cTn evtFilter="cancelBubble" fill="hold" id="16" nodeType="interactiveSeq" restart="whenNotActive">
                <p:stCondLst>
                  <p:cond delay="0" evt="onClick">
                    <p:tgtEl>
                      <p:spTgt spid="8"/>
                    </p:tgtEl>
                  </p:cond>
                </p:stCondLst>
                <p:endSync delay="0" evt="end">
                  <p:rtn val="all"/>
                </p:endSync>
                <p:childTnLst>
                  <p:par>
                    <p:cTn fill="hold" id="17">
                      <p:stCondLst>
                        <p:cond delay="0"/>
                      </p:stCondLst>
                      <p:childTnLst>
                        <p:par>
                          <p:cTn fill="hold" id="18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xit" presetID="31" presetSubtype="0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dur="1000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id="2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filter="fade" transition="out">
                                      <p:cBhvr>
                                        <p:cTn dur="1000" id="2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delay="0" evt="onClick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s://ds04.infourok.ru/uploads/ex/00cd/00003b64-cbf41fb5/hello_html_mfc55f74.jpg" id="1026" name="Picture 2"/>
          <p:cNvPicPr>
            <a:picLocks noChangeArrowheads="1"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37" r="69148"/>
          <a:stretch/>
        </p:blipFill>
        <p:spPr bwMode="auto">
          <a:xfrm>
            <a:off x="1943100" y="171450"/>
            <a:ext cx="8551842" cy="6271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20706169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cstate="print" r:embed="rId3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descr="https://dreem-pics.com/uploads/posts/2017-03/1490575069_dikie-zhivotnye-lesa-3.jpg" id="2050" name="Picture 2"/>
          <p:cNvPicPr>
            <a:picLocks noChangeArrowheads="1" noChangeAspect="1"/>
          </p:cNvPicPr>
          <p:nvPr/>
        </p:nvPicPr>
        <p:blipFill rotWithShape="1">
          <a:blip cstate="print"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53"/>
          <a:stretch/>
        </p:blipFill>
        <p:spPr bwMode="auto">
          <a:xfrm>
            <a:off x="3791554" y="0"/>
            <a:ext cx="3032580" cy="3453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descr="https://ot2do6.ru/uploads/posts/2014-08/1408971566_logika2.jpg" id="6" name="Picture 12"/>
          <p:cNvPicPr>
            <a:picLocks noChangeArrowheads="1" noChangeAspect="1" noGrp="1"/>
          </p:cNvPicPr>
          <p:nvPr>
            <p:ph idx="1"/>
          </p:nvPr>
        </p:nvPicPr>
        <p:blipFill rotWithShape="1">
          <a:blip cstate="print" r:embed="rId5">
            <a:clrChange>
              <a:clrFrom>
                <a:srgbClr val="E8E48B"/>
              </a:clrFrom>
              <a:clrTo>
                <a:srgbClr val="E8E48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247" l="60438" r="25083" t="68101"/>
          <a:stretch/>
        </p:blipFill>
        <p:spPr bwMode="auto">
          <a:xfrm>
            <a:off x="1061734" y="3744580"/>
            <a:ext cx="1811835" cy="2501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descr="https://ot2do6.ru/uploads/posts/2014-08/1408971566_logika2.jpg" id="7" name="Picture 8"/>
          <p:cNvPicPr>
            <a:picLocks noChangeArrowheads="1" noChangeAspect="1"/>
          </p:cNvPicPr>
          <p:nvPr/>
        </p:nvPicPr>
        <p:blipFill rotWithShape="1">
          <a:blip cstate="print" r:embed="rId6">
            <a:clrChange>
              <a:clrFrom>
                <a:srgbClr val="9DCDD9"/>
              </a:clrFrom>
              <a:clrTo>
                <a:srgbClr val="9DCDD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148" l="25153" r="60074" t="69246"/>
          <a:stretch/>
        </p:blipFill>
        <p:spPr bwMode="auto">
          <a:xfrm>
            <a:off x="4704390" y="3711823"/>
            <a:ext cx="2115670" cy="2750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descr="https://ot2do6.ru/uploads/posts/2014-08/1408971566_logika2.jpg" id="8" name="Picture 10"/>
          <p:cNvPicPr>
            <a:picLocks noChangeArrowheads="1" noChangeAspect="1"/>
          </p:cNvPicPr>
          <p:nvPr/>
        </p:nvPicPr>
        <p:blipFill rotWithShape="1">
          <a:blip cstate="print"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551" l="43402" r="43968" t="69650"/>
          <a:stretch/>
        </p:blipFill>
        <p:spPr bwMode="auto">
          <a:xfrm>
            <a:off x="8612718" y="3711823"/>
            <a:ext cx="1823298" cy="2684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25242588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evtFilter="cancelBubble" fill="hold" id="2" nodeType="interactiveSeq" restart="whenNotActive">
                <p:stCondLst>
                  <p:cond delay="0" evt="onClick">
                    <p:tgtEl>
                      <p:spTgt spid="7"/>
                    </p:tgtEl>
                  </p:cond>
                </p:stCondLst>
                <p:endSync delay="0" evt="end">
                  <p:rtn val="all"/>
                </p:endSync>
                <p:childTnLst>
                  <p:par>
                    <p:cTn fill="hold" id="3">
                      <p:stCondLst>
                        <p:cond delay="0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2000" fill="hold" id="6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delay="0" evt="onClick">
                  <p:tgtEl>
                    <p:spTgt spid="7"/>
                  </p:tgtEl>
                </p:cond>
              </p:nextCondLst>
            </p:seq>
            <p:seq concurrent="1" nextAc="seek">
              <p:cTn evtFilter="cancelBubble" fill="hold" id="7" nodeType="interactiveSeq" restart="whenNotActive">
                <p:stCondLst>
                  <p:cond delay="0" evt="onClick">
                    <p:tgtEl>
                      <p:spTgt spid="6"/>
                    </p:tgtEl>
                  </p:cond>
                </p:stCondLst>
                <p:endSync delay="0" evt="end">
                  <p:rtn val="all"/>
                </p:endSync>
                <p:childTnLst>
                  <p:par>
                    <p:cTn fill="hold" id="8">
                      <p:stCondLst>
                        <p:cond delay="0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xit" presetID="31" presetSubtype="0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dur="1000" id="1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filter="fade" transition="out">
                                      <p:cBhvr>
                                        <p:cTn dur="1000" id="1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delay="0" evt="onClick">
                  <p:tgtEl>
                    <p:spTgt spid="6"/>
                  </p:tgtEl>
                </p:cond>
              </p:nextCondLst>
            </p:seq>
            <p:seq concurrent="1" nextAc="seek">
              <p:cTn evtFilter="cancelBubble" fill="hold" id="16" nodeType="interactiveSeq" restart="whenNotActive">
                <p:stCondLst>
                  <p:cond delay="0" evt="onClick">
                    <p:tgtEl>
                      <p:spTgt spid="8"/>
                    </p:tgtEl>
                  </p:cond>
                </p:stCondLst>
                <p:endSync delay="0" evt="end">
                  <p:rtn val="all"/>
                </p:endSync>
                <p:childTnLst>
                  <p:par>
                    <p:cTn fill="hold" id="17">
                      <p:stCondLst>
                        <p:cond delay="0"/>
                      </p:stCondLst>
                      <p:childTnLst>
                        <p:par>
                          <p:cTn fill="hold" id="18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xit" presetID="31" presetSubtype="0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dur="1000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id="2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filter="fade" transition="out">
                                      <p:cBhvr>
                                        <p:cTn dur="1000" id="2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delay="0" evt="onClick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s://ds04.infourok.ru/uploads/ex/00cd/00003b64-cbf41fb5/hello_html_mfc55f74.jpg" id="2050" name="Picture 2"/>
          <p:cNvPicPr>
            <a:picLocks noChangeArrowheads="1" noChangeAspect="1"/>
          </p:cNvPicPr>
          <p:nvPr/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574" l="69893" r="-37" t="6770"/>
          <a:stretch/>
        </p:blipFill>
        <p:spPr bwMode="auto">
          <a:xfrm>
            <a:off x="1638300" y="361950"/>
            <a:ext cx="9078600" cy="6005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63668647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cstate="print" r:embed="rId3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descr="https://dreem-pics.com/uploads/posts/2017-03/1490575069_dikie-zhivotnye-lesa-3.jpg" id="3080" name="Picture 8"/>
          <p:cNvPicPr>
            <a:picLocks noChangeArrowheads="1" noChangeAspect="1"/>
          </p:cNvPicPr>
          <p:nvPr/>
        </p:nvPicPr>
        <p:blipFill rotWithShape="1">
          <a:blip cstate="print"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403" l="501" r="50184" t="50635"/>
          <a:stretch/>
        </p:blipFill>
        <p:spPr bwMode="auto">
          <a:xfrm>
            <a:off x="4696196" y="719255"/>
            <a:ext cx="3159456" cy="3072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descr="https://ot2do6.ru/uploads/posts/2014-08/1408971566_logika2.jpg" id="8" name="Picture 10"/>
          <p:cNvPicPr>
            <a:picLocks noChangeArrowheads="1" noChangeAspect="1"/>
          </p:cNvPicPr>
          <p:nvPr/>
        </p:nvPicPr>
        <p:blipFill rotWithShape="1">
          <a:blip cstate="print"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38" r="-40"/>
          <a:stretch/>
        </p:blipFill>
        <p:spPr bwMode="auto">
          <a:xfrm>
            <a:off x="1602096" y="3589361"/>
            <a:ext cx="1823298" cy="2684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descr="https://ot2do6.ru/uploads/posts/2014-08/1408971566_logika2.jpg" id="9" name="Picture 4"/>
          <p:cNvPicPr>
            <a:picLocks noChangeArrowheads="1" noChangeAspect="1"/>
          </p:cNvPicPr>
          <p:nvPr/>
        </p:nvPicPr>
        <p:blipFill rotWithShape="1">
          <a:blip cstate="print" r:embed="rId6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ackgroundRemoval b="96500" l="4625" r="20000" t="68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b="98" r="-360"/>
          <a:stretch/>
        </p:blipFill>
        <p:spPr bwMode="auto">
          <a:xfrm>
            <a:off x="4865846" y="3603901"/>
            <a:ext cx="2250514" cy="2761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descr="https://ot2do6.ru/uploads/posts/2014-08/1408971566_logika2.jpg" id="10" name="Picture 12"/>
          <p:cNvPicPr>
            <a:picLocks noChangeArrowheads="1" noChangeAspect="1"/>
          </p:cNvPicPr>
          <p:nvPr/>
        </p:nvPicPr>
        <p:blipFill rotWithShape="1">
          <a:blip cstate="print"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247" l="60438" r="25083" t="68101"/>
          <a:stretch/>
        </p:blipFill>
        <p:spPr bwMode="auto">
          <a:xfrm>
            <a:off x="8556813" y="3381070"/>
            <a:ext cx="2095825" cy="289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20324134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evtFilter="cancelBubble" fill="hold" id="2" nodeType="interactiveSeq" restart="whenNotActive">
                <p:stCondLst>
                  <p:cond delay="0" evt="onClick">
                    <p:tgtEl>
                      <p:spTgt spid="10"/>
                    </p:tgtEl>
                  </p:cond>
                </p:stCondLst>
                <p:endSync delay="0" evt="end">
                  <p:rtn val="all"/>
                </p:endSync>
                <p:childTnLst>
                  <p:par>
                    <p:cTn fill="hold" id="3">
                      <p:stCondLst>
                        <p:cond delay="0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2000" fill="hold" id="6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delay="0" evt="onClick">
                  <p:tgtEl>
                    <p:spTgt spid="10"/>
                  </p:tgtEl>
                </p:cond>
              </p:nextCondLst>
            </p:seq>
            <p:seq concurrent="1" nextAc="seek">
              <p:cTn evtFilter="cancelBubble" fill="hold" id="7" nodeType="interactiveSeq" restart="whenNotActive">
                <p:stCondLst>
                  <p:cond delay="0" evt="onClick">
                    <p:tgtEl>
                      <p:spTgt spid="9"/>
                    </p:tgtEl>
                  </p:cond>
                </p:stCondLst>
                <p:endSync delay="0" evt="end">
                  <p:rtn val="all"/>
                </p:endSync>
                <p:childTnLst>
                  <p:par>
                    <p:cTn fill="hold" id="8">
                      <p:stCondLst>
                        <p:cond delay="0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xit" presetID="31" presetSubtype="0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dur="1000" id="1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id="13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filter="fade" transition="out">
                                      <p:cBhvr>
                                        <p:cTn dur="1000" id="1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delay="0" evt="onClick">
                  <p:tgtEl>
                    <p:spTgt spid="9"/>
                  </p:tgtEl>
                </p:cond>
              </p:nextCondLst>
            </p:seq>
            <p:seq concurrent="1" nextAc="seek">
              <p:cTn evtFilter="cancelBubble" fill="hold" id="16" nodeType="interactiveSeq" restart="whenNotActive">
                <p:stCondLst>
                  <p:cond delay="0" evt="onClick">
                    <p:tgtEl>
                      <p:spTgt spid="8"/>
                    </p:tgtEl>
                  </p:cond>
                </p:stCondLst>
                <p:endSync delay="0" evt="end">
                  <p:rtn val="all"/>
                </p:endSync>
                <p:childTnLst>
                  <p:par>
                    <p:cTn fill="hold" id="17">
                      <p:stCondLst>
                        <p:cond delay="0"/>
                      </p:stCondLst>
                      <p:childTnLst>
                        <p:par>
                          <p:cTn fill="hold" id="18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xit" presetID="31" presetSubtype="0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dur="1000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id="2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filter="fade" transition="out">
                                      <p:cBhvr>
                                        <p:cTn dur="1000" id="2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delay="0" evt="onClick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cstate="print" r:embed="rId3"/>
          <a:srcRect b="-1"/>
          <a:stretch/>
        </p:blipFill>
        <p:spPr>
          <a:xfrm>
            <a:off x="1905000" y="323850"/>
            <a:ext cx="8553450" cy="6291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52847292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cstate="print" r:embed="rId3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descr="https://dreem-pics.com/uploads/posts/2017-03/1490575069_dikie-zhivotnye-lesa-3.jpg" id="4098" name="Picture 2"/>
          <p:cNvPicPr>
            <a:picLocks noChangeArrowheads="1" noChangeAspect="1"/>
          </p:cNvPicPr>
          <p:nvPr/>
        </p:nvPicPr>
        <p:blipFill rotWithShape="1">
          <a:blip cstate="print"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4"/>
          <a:stretch/>
        </p:blipFill>
        <p:spPr bwMode="auto">
          <a:xfrm>
            <a:off x="4688809" y="336884"/>
            <a:ext cx="3303666" cy="3092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descr="https://ot2do6.ru/uploads/posts/2014-08/1408971566_logika2.jpg" id="5" name="Picture 8"/>
          <p:cNvPicPr>
            <a:picLocks noChangeArrowheads="1" noChangeAspect="1"/>
          </p:cNvPicPr>
          <p:nvPr/>
        </p:nvPicPr>
        <p:blipFill rotWithShape="1">
          <a:blip cstate="print"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308" r="-375"/>
          <a:stretch/>
        </p:blipFill>
        <p:spPr bwMode="auto">
          <a:xfrm>
            <a:off x="8582776" y="3304777"/>
            <a:ext cx="2037348" cy="290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descr="https://ot2do6.ru/uploads/posts/2014-08/1408971566_logika2.jpg" id="6" name="Picture 10"/>
          <p:cNvPicPr>
            <a:picLocks noChangeArrowheads="1" noChangeAspect="1"/>
          </p:cNvPicPr>
          <p:nvPr/>
        </p:nvPicPr>
        <p:blipFill rotWithShape="1">
          <a:blip cstate="print"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38" r="-40"/>
          <a:stretch/>
        </p:blipFill>
        <p:spPr bwMode="auto">
          <a:xfrm>
            <a:off x="979872" y="3315747"/>
            <a:ext cx="1962381" cy="2889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descr="https://ot2do6.ru/uploads/posts/2014-08/1408971566_logika2.jpg" id="7" name="Picture 12"/>
          <p:cNvPicPr>
            <a:picLocks noChangeArrowheads="1" noChangeAspect="1"/>
          </p:cNvPicPr>
          <p:nvPr/>
        </p:nvPicPr>
        <p:blipFill rotWithShape="1">
          <a:blip cstate="print"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5" r="145"/>
          <a:stretch/>
        </p:blipFill>
        <p:spPr bwMode="auto">
          <a:xfrm>
            <a:off x="4840877" y="3429000"/>
            <a:ext cx="2095825" cy="289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51324173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evtFilter="cancelBubble" fill="hold" id="2" nodeType="interactiveSeq" restart="whenNotActive">
                <p:stCondLst>
                  <p:cond delay="0" evt="onClick">
                    <p:tgtEl>
                      <p:spTgt spid="6"/>
                    </p:tgtEl>
                  </p:cond>
                </p:stCondLst>
                <p:endSync delay="0" evt="end">
                  <p:rtn val="all"/>
                </p:endSync>
                <p:childTnLst>
                  <p:par>
                    <p:cTn fill="hold" id="3">
                      <p:stCondLst>
                        <p:cond delay="0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2000" fill="hold" id="6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delay="0" evt="onClick">
                  <p:tgtEl>
                    <p:spTgt spid="6"/>
                  </p:tgtEl>
                </p:cond>
              </p:nextCondLst>
            </p:seq>
            <p:seq concurrent="1" nextAc="seek">
              <p:cTn evtFilter="cancelBubble" fill="hold" id="7" nodeType="interactiveSeq" restart="whenNotActive">
                <p:stCondLst>
                  <p:cond delay="0" evt="onClick">
                    <p:tgtEl>
                      <p:spTgt spid="7"/>
                    </p:tgtEl>
                  </p:cond>
                </p:stCondLst>
                <p:endSync delay="0" evt="end">
                  <p:rtn val="all"/>
                </p:endSync>
                <p:childTnLst>
                  <p:par>
                    <p:cTn fill="hold" id="8">
                      <p:stCondLst>
                        <p:cond delay="0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xit" presetID="31" presetSubtype="0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dur="1000" id="1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filter="fade" transition="out">
                                      <p:cBhvr>
                                        <p:cTn dur="1000" id="1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delay="0" evt="onClick">
                  <p:tgtEl>
                    <p:spTgt spid="7"/>
                  </p:tgtEl>
                </p:cond>
              </p:nextCondLst>
            </p:seq>
            <p:seq concurrent="1" nextAc="seek">
              <p:cTn evtFilter="cancelBubble" fill="hold" id="16" nodeType="interactiveSeq" restart="whenNotActive">
                <p:stCondLst>
                  <p:cond delay="0" evt="onClick">
                    <p:tgtEl>
                      <p:spTgt spid="5"/>
                    </p:tgtEl>
                  </p:cond>
                </p:stCondLst>
                <p:endSync delay="0" evt="end">
                  <p:rtn val="all"/>
                </p:endSync>
                <p:childTnLst>
                  <p:par>
                    <p:cTn fill="hold" id="17">
                      <p:stCondLst>
                        <p:cond delay="0"/>
                      </p:stCondLst>
                      <p:childTnLst>
                        <p:par>
                          <p:cTn fill="hold" id="18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xit" presetID="31" presetSubtype="0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dur="1000" id="2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id="2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id="22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filter="fade" transition="out">
                                      <p:cBhvr>
                                        <p:cTn dur="1000" id="2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delay="0" evt="onClick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s://ds04.infourok.ru/uploads/ex/00cd/00003b64-cbf41fb5/hello_html_mfc55f74.jpg" id="4098" name="Picture 2"/>
          <p:cNvPicPr>
            <a:picLocks noChangeArrowheads="1"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52" l="34746" r="35973" t="1483"/>
          <a:stretch/>
        </p:blipFill>
        <p:spPr bwMode="auto">
          <a:xfrm>
            <a:off x="1866900" y="247650"/>
            <a:ext cx="8153399" cy="6243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6743810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18</Words>
  <Application>Microsoft Office PowerPoint</Application>
  <PresentationFormat>Произвольный</PresentationFormat>
  <Paragraphs>11</Paragraphs>
  <Slides>11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Дикие животные и их детеныши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User3</cp:lastModifiedBy>
  <cp:revision>24</cp:revision>
  <dcterms:created xsi:type="dcterms:W3CDTF">2017-10-04T19:40:33Z</dcterms:created>
  <dcterms:modified xsi:type="dcterms:W3CDTF">2022-06-03T15:18:48Z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806583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S9.1.4</vt:lpwstr>
  </property>
</Properties>
</file>