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Default ContentType="image/vnd.ms-photo" Extension="wdp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434" autoAdjust="0"/>
  </p:normalViewPr>
  <p:slideViewPr>
    <p:cSldViewPr snapToGrid="0" showGuides="1">
      <p:cViewPr>
        <p:scale>
          <a:sx n="30" d="100"/>
          <a:sy n="30" d="100"/>
        </p:scale>
        <p:origin x="-1644" y="-9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C1141-1F42-47E6-809D-20AC339494C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EAFF0-EC74-4521-82F6-B6275EC35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66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AFF0-EC74-4521-82F6-B6275EC35A1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7179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AFF0-EC74-4521-82F6-B6275EC35A1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67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AFF0-EC74-4521-82F6-B6275EC35A1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452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AFF0-EC74-4521-82F6-B6275EC35A1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252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AFF0-EC74-4521-82F6-B6275EC35A1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653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AFF0-EC74-4521-82F6-B6275EC35A1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177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AFF0-EC74-4521-82F6-B6275EC35A1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94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05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88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363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57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97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91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94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82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81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194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4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0AB3-55AE-4275-A169-C3A8EFAD3346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4B94E-39E3-46C8-9703-945DE9C8B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866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8" Target="../media/image6.png" Type="http://schemas.openxmlformats.org/officeDocument/2006/relationships/image"/><Relationship Id="rId3" Target="../media/image2.jpeg" Type="http://schemas.openxmlformats.org/officeDocument/2006/relationships/image"/><Relationship Id="rId7" Target="../media/image5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hdphoto1.wdp" Type="http://schemas.microsoft.com/office/2007/relationships/hdphoto"/><Relationship Id="rId5" Target="../media/image4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7" Target="../media/image10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6.png" Type="http://schemas.openxmlformats.org/officeDocument/2006/relationships/image"/><Relationship Id="rId5" Target="../media/image9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8" Target="../media/image5.png" Type="http://schemas.openxmlformats.org/officeDocument/2006/relationships/image"/><Relationship Id="rId3" Target="../media/image1.jpeg" Type="http://schemas.openxmlformats.org/officeDocument/2006/relationships/image"/><Relationship Id="rId7" Target="../media/hdphoto1.wdp" Type="http://schemas.microsoft.com/office/2007/relationships/hdphoto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3.png" Type="http://schemas.openxmlformats.org/officeDocument/2006/relationships/image"/><Relationship Id="rId5" Target="../media/image12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7" Target="../media/image17.pn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2.png" Type="http://schemas.openxmlformats.org/officeDocument/2006/relationships/image"/><Relationship Id="rId5" Target="../media/image16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spc="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Дикие животные и их детеныши</a:t>
            </a:r>
            <a:endParaRPr lang="ru-RU" b="1" spc="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0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900igr.net/datas/okruzhajuschij-mir/Kto-zhivjot-v-lesu/0019-019-Kto-sprjatalsja-v-lesu.jpg" id="5122" name="Picture 2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" r="46"/>
          <a:stretch/>
        </p:blipFill>
        <p:spPr bwMode="auto">
          <a:xfrm>
            <a:off x="0" y="0"/>
            <a:ext cx="12192000" cy="6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193199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Молодцы!</a:t>
            </a:r>
          </a:p>
          <a:p>
            <a:pPr marL="0" indent="0" algn="ctr">
              <a:buNone/>
            </a:pPr>
            <a:endParaRPr lang="ru-RU" sz="6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Спасибо за внимание! </a:t>
            </a:r>
            <a:endParaRPr lang="ru-RU" sz="6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7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https://dreem-pics.com/uploads/posts/2017-03/1490575069_dikie-zhivotnye-lesa-3.jpg" id="1026" name="Picture 2"/>
          <p:cNvPicPr>
            <a:picLocks noChangeArrowheads="1" noChangeAspect="1" noGrp="1"/>
          </p:cNvPicPr>
          <p:nvPr>
            <p:ph idx="1"/>
          </p:nvPr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4"/>
          <a:stretch/>
        </p:blipFill>
        <p:spPr bwMode="auto">
          <a:xfrm>
            <a:off x="3666045" y="191089"/>
            <a:ext cx="4255883" cy="323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1028" name="Picture 4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b="95500" l="5250" r="20125" t="6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8" r="-360"/>
          <a:stretch/>
        </p:blipFill>
        <p:spPr bwMode="auto">
          <a:xfrm>
            <a:off x="8438542" y="3552085"/>
            <a:ext cx="2282757" cy="280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1036" name="Picture 12"/>
          <p:cNvPicPr>
            <a:picLocks noChangeArrowheads="1" noChangeAspect="1"/>
          </p:cNvPicPr>
          <p:nvPr/>
        </p:nvPicPr>
        <p:blipFill rotWithShape="1">
          <a:blip cstate="print" r:embed="rId7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247" l="60438" r="25083" t="68101"/>
          <a:stretch/>
        </p:blipFill>
        <p:spPr bwMode="auto">
          <a:xfrm>
            <a:off x="4608931" y="3552085"/>
            <a:ext cx="2159298" cy="298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8" name="Picture 8"/>
          <p:cNvPicPr>
            <a:picLocks noChangeArrowheads="1" noChangeAspect="1"/>
          </p:cNvPicPr>
          <p:nvPr/>
        </p:nvPicPr>
        <p:blipFill rotWithShape="1">
          <a:blip cstate="print" r:embed="rId8">
            <a:clrChange>
              <a:clrFrom>
                <a:srgbClr val="9DCDD9"/>
              </a:clrFrom>
              <a:clrTo>
                <a:srgbClr val="9DCD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48" l="25153" r="60074" t="69246"/>
          <a:stretch/>
        </p:blipFill>
        <p:spPr bwMode="auto">
          <a:xfrm>
            <a:off x="822948" y="3602406"/>
            <a:ext cx="2115670" cy="275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904328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evtFilter="cancelBubble" fill="hold" id="2" nodeType="interactiveSeq" restart="whenNotActive">
                <p:stCondLst>
                  <p:cond delay="0" evt="onClick">
                    <p:tgtEl>
                      <p:spTgt spid="1028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3">
                      <p:stCondLst>
                        <p:cond delay="0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28"/>
                  </p:tgtEl>
                </p:cond>
              </p:nextCondLst>
            </p:seq>
            <p:seq concurrent="1" nextAc="seek">
              <p:cTn evtFilter="cancelBubble" fill="hold" id="7" nodeType="interactiveSeq" restart="whenNotActive">
                <p:stCondLst>
                  <p:cond delay="0" evt="onClick">
                    <p:tgtEl>
                      <p:spTgt spid="1036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8">
                      <p:stCondLst>
                        <p:cond delay="0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1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2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3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4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36"/>
                  </p:tgtEl>
                </p:cond>
              </p:nextCondLst>
            </p:seq>
            <p:seq concurrent="1" nextAc="seek">
              <p:cTn evtFilter="cancelBubble" fill="hold" id="16" nodeType="interactiveSeq" restart="whenNotActive">
                <p:stCondLst>
                  <p:cond delay="0" evt="onClick">
                    <p:tgtEl>
                      <p:spTgt spid="8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17">
                      <p:stCondLst>
                        <p:cond delay="0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ds04.infourok.ru/uploads/ex/00cd/00003b64-cbf41fb5/hello_html_mfc55f74.jpg" id="1026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7" r="69148"/>
          <a:stretch/>
        </p:blipFill>
        <p:spPr bwMode="auto">
          <a:xfrm>
            <a:off x="1943100" y="171450"/>
            <a:ext cx="8551842" cy="627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070616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descr="https://dreem-pics.com/uploads/posts/2017-03/1490575069_dikie-zhivotnye-lesa-3.jpg" id="2050" name="Picture 2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3"/>
          <a:stretch/>
        </p:blipFill>
        <p:spPr bwMode="auto">
          <a:xfrm>
            <a:off x="3791554" y="0"/>
            <a:ext cx="3032580" cy="345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6" name="Picture 12"/>
          <p:cNvPicPr>
            <a:picLocks noChangeArrowheads="1" noChangeAspect="1" noGrp="1"/>
          </p:cNvPicPr>
          <p:nvPr>
            <p:ph idx="1"/>
          </p:nvPr>
        </p:nvPicPr>
        <p:blipFill rotWithShape="1">
          <a:blip cstate="print" r:embed="rId5">
            <a:clrChange>
              <a:clrFrom>
                <a:srgbClr val="E8E48B"/>
              </a:clrFrom>
              <a:clrTo>
                <a:srgbClr val="E8E48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247" l="60438" r="25083" t="68101"/>
          <a:stretch/>
        </p:blipFill>
        <p:spPr bwMode="auto">
          <a:xfrm>
            <a:off x="1061734" y="3744580"/>
            <a:ext cx="1811835" cy="250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7" name="Picture 8"/>
          <p:cNvPicPr>
            <a:picLocks noChangeArrowheads="1" noChangeAspect="1"/>
          </p:cNvPicPr>
          <p:nvPr/>
        </p:nvPicPr>
        <p:blipFill rotWithShape="1">
          <a:blip cstate="print" r:embed="rId6">
            <a:clrChange>
              <a:clrFrom>
                <a:srgbClr val="9DCDD9"/>
              </a:clrFrom>
              <a:clrTo>
                <a:srgbClr val="9DCD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48" l="25153" r="60074" t="69246"/>
          <a:stretch/>
        </p:blipFill>
        <p:spPr bwMode="auto">
          <a:xfrm>
            <a:off x="4704390" y="3711823"/>
            <a:ext cx="2115670" cy="275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8" name="Picture 10"/>
          <p:cNvPicPr>
            <a:picLocks noChangeArrowheads="1" noChangeAspect="1"/>
          </p:cNvPicPr>
          <p:nvPr/>
        </p:nvPicPr>
        <p:blipFill rotWithShape="1">
          <a:blip cstate="print"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51" l="43402" r="43968" t="69650"/>
          <a:stretch/>
        </p:blipFill>
        <p:spPr bwMode="auto">
          <a:xfrm>
            <a:off x="8612718" y="3711823"/>
            <a:ext cx="1823298" cy="268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524258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evtFilter="cancelBubble" fill="hold" id="2" nodeType="interactiveSeq" restart="whenNotActive">
                <p:stCondLst>
                  <p:cond delay="0" evt="onClick">
                    <p:tgtEl>
                      <p:spTgt spid="7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3">
                      <p:stCondLst>
                        <p:cond delay="0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7"/>
                  </p:tgtEl>
                </p:cond>
              </p:nextCondLst>
            </p:seq>
            <p:seq concurrent="1" nextAc="seek">
              <p:cTn evtFilter="cancelBubble" fill="hold" id="7" nodeType="interactiveSeq" restart="whenNotActive">
                <p:stCondLst>
                  <p:cond delay="0" evt="onClick">
                    <p:tgtEl>
                      <p:spTgt spid="6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8">
                      <p:stCondLst>
                        <p:cond delay="0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6"/>
                  </p:tgtEl>
                </p:cond>
              </p:nextCondLst>
            </p:seq>
            <p:seq concurrent="1" nextAc="seek">
              <p:cTn evtFilter="cancelBubble" fill="hold" id="16" nodeType="interactiveSeq" restart="whenNotActive">
                <p:stCondLst>
                  <p:cond delay="0" evt="onClick">
                    <p:tgtEl>
                      <p:spTgt spid="8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17">
                      <p:stCondLst>
                        <p:cond delay="0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ds04.infourok.ru/uploads/ex/00cd/00003b64-cbf41fb5/hello_html_mfc55f74.jpg" id="2050" name="Picture 2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74" l="69893" r="-37" t="6770"/>
          <a:stretch/>
        </p:blipFill>
        <p:spPr bwMode="auto">
          <a:xfrm>
            <a:off x="1638300" y="361950"/>
            <a:ext cx="9078600" cy="600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36686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descr="https://dreem-pics.com/uploads/posts/2017-03/1490575069_dikie-zhivotnye-lesa-3.jpg" id="3080" name="Picture 8"/>
          <p:cNvPicPr>
            <a:picLocks noChangeArrowheads="1" noChangeAspect="1"/>
          </p:cNvPicPr>
          <p:nvPr/>
        </p:nvPicPr>
        <p:blipFill rotWithShape="1">
          <a:blip cstate="print"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03" l="501" r="50184" t="50635"/>
          <a:stretch/>
        </p:blipFill>
        <p:spPr bwMode="auto">
          <a:xfrm>
            <a:off x="4696196" y="719255"/>
            <a:ext cx="3159456" cy="307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8" name="Picture 10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8" r="-40"/>
          <a:stretch/>
        </p:blipFill>
        <p:spPr bwMode="auto">
          <a:xfrm>
            <a:off x="1602096" y="3589361"/>
            <a:ext cx="1823298" cy="268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9" name="Picture 4"/>
          <p:cNvPicPr>
            <a:picLocks noChangeArrowheads="1" noChangeAspect="1"/>
          </p:cNvPicPr>
          <p:nvPr/>
        </p:nvPicPr>
        <p:blipFill rotWithShape="1">
          <a:blip cstate="print"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b="96500" l="4625" r="20000" t="6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8" r="-360"/>
          <a:stretch/>
        </p:blipFill>
        <p:spPr bwMode="auto">
          <a:xfrm>
            <a:off x="4865846" y="3603901"/>
            <a:ext cx="2250514" cy="276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10" name="Picture 12"/>
          <p:cNvPicPr>
            <a:picLocks noChangeArrowheads="1" noChangeAspect="1"/>
          </p:cNvPicPr>
          <p:nvPr/>
        </p:nvPicPr>
        <p:blipFill rotWithShape="1">
          <a:blip cstate="print"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247" l="60438" r="25083" t="68101"/>
          <a:stretch/>
        </p:blipFill>
        <p:spPr bwMode="auto">
          <a:xfrm>
            <a:off x="8556813" y="3381070"/>
            <a:ext cx="2095825" cy="289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0324134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evtFilter="cancelBubble" fill="hold" id="2" nodeType="interactiveSeq" restart="whenNotActive">
                <p:stCondLst>
                  <p:cond delay="0" evt="onClick">
                    <p:tgtEl>
                      <p:spTgt spid="10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3">
                      <p:stCondLst>
                        <p:cond delay="0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"/>
                  </p:tgtEl>
                </p:cond>
              </p:nextCondLst>
            </p:seq>
            <p:seq concurrent="1" nextAc="seek">
              <p:cTn evtFilter="cancelBubble" fill="hold" id="7" nodeType="interactiveSeq" restart="whenNotActive">
                <p:stCondLst>
                  <p:cond delay="0" evt="onClick">
                    <p:tgtEl>
                      <p:spTgt spid="9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8">
                      <p:stCondLst>
                        <p:cond delay="0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9"/>
                  </p:tgtEl>
                </p:cond>
              </p:nextCondLst>
            </p:seq>
            <p:seq concurrent="1" nextAc="seek">
              <p:cTn evtFilter="cancelBubble" fill="hold" id="16" nodeType="interactiveSeq" restart="whenNotActive">
                <p:stCondLst>
                  <p:cond delay="0" evt="onClick">
                    <p:tgtEl>
                      <p:spTgt spid="8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17">
                      <p:stCondLst>
                        <p:cond delay="0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3"/>
          <a:srcRect b="-1"/>
          <a:stretch/>
        </p:blipFill>
        <p:spPr>
          <a:xfrm>
            <a:off x="1905000" y="323850"/>
            <a:ext cx="8553450" cy="629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284729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descr="https://dreem-pics.com/uploads/posts/2017-03/1490575069_dikie-zhivotnye-lesa-3.jpg" id="4098" name="Picture 2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"/>
          <a:stretch/>
        </p:blipFill>
        <p:spPr bwMode="auto">
          <a:xfrm>
            <a:off x="4688809" y="336884"/>
            <a:ext cx="3303666" cy="309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5" name="Picture 8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08" r="-375"/>
          <a:stretch/>
        </p:blipFill>
        <p:spPr bwMode="auto">
          <a:xfrm>
            <a:off x="8582776" y="3304777"/>
            <a:ext cx="2037348" cy="290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6" name="Picture 10"/>
          <p:cNvPicPr>
            <a:picLocks noChangeArrowheads="1"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8" r="-40"/>
          <a:stretch/>
        </p:blipFill>
        <p:spPr bwMode="auto">
          <a:xfrm>
            <a:off x="979872" y="3315747"/>
            <a:ext cx="1962381" cy="28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ot2do6.ru/uploads/posts/2014-08/1408971566_logika2.jpg" id="7" name="Picture 12"/>
          <p:cNvPicPr>
            <a:picLocks noChangeArrowheads="1"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" r="145"/>
          <a:stretch/>
        </p:blipFill>
        <p:spPr bwMode="auto">
          <a:xfrm>
            <a:off x="4840877" y="3429000"/>
            <a:ext cx="2095825" cy="289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132417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evtFilter="cancelBubble" fill="hold" id="2" nodeType="interactiveSeq" restart="whenNotActive">
                <p:stCondLst>
                  <p:cond delay="0" evt="onClick">
                    <p:tgtEl>
                      <p:spTgt spid="6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3">
                      <p:stCondLst>
                        <p:cond delay="0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6"/>
                  </p:tgtEl>
                </p:cond>
              </p:nextCondLst>
            </p:seq>
            <p:seq concurrent="1" nextAc="seek">
              <p:cTn evtFilter="cancelBubble" fill="hold" id="7" nodeType="interactiveSeq" restart="whenNotActive">
                <p:stCondLst>
                  <p:cond delay="0" evt="onClick">
                    <p:tgtEl>
                      <p:spTgt spid="7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8">
                      <p:stCondLst>
                        <p:cond delay="0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7"/>
                  </p:tgtEl>
                </p:cond>
              </p:nextCondLst>
            </p:seq>
            <p:seq concurrent="1" nextAc="seek">
              <p:cTn evtFilter="cancelBubble" fill="hold" id="16" nodeType="interactiveSeq" restart="whenNotActive">
                <p:stCondLst>
                  <p:cond delay="0" evt="onClick">
                    <p:tgtEl>
                      <p:spTgt spid="5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17">
                      <p:stCondLst>
                        <p:cond delay="0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ds04.infourok.ru/uploads/ex/00cd/00003b64-cbf41fb5/hello_html_mfc55f74.jpg" id="4098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52" l="34746" r="35973" t="1483"/>
          <a:stretch/>
        </p:blipFill>
        <p:spPr bwMode="auto">
          <a:xfrm>
            <a:off x="1866900" y="247650"/>
            <a:ext cx="8153399" cy="624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74381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</Words>
  <Application>Microsoft Office PowerPoint</Application>
  <PresentationFormat>Произвольный</PresentationFormat>
  <Paragraphs>11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Дикие животные и их детеныши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User3</cp:lastModifiedBy>
  <cp:revision>24</cp:revision>
  <dcterms:created xsi:type="dcterms:W3CDTF">2017-10-04T19:40:33Z</dcterms:created>
  <dcterms:modified xsi:type="dcterms:W3CDTF">2022-06-03T15:18:48Z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806583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